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0" r:id="rId5"/>
    <p:sldId id="265" r:id="rId6"/>
    <p:sldId id="270" r:id="rId7"/>
    <p:sldId id="261" r:id="rId8"/>
    <p:sldId id="267" r:id="rId9"/>
    <p:sldId id="268" r:id="rId10"/>
    <p:sldId id="264" r:id="rId11"/>
    <p:sldId id="269" r:id="rId12"/>
    <p:sldId id="263" r:id="rId13"/>
    <p:sldId id="262" r:id="rId14"/>
    <p:sldId id="258" r:id="rId15"/>
    <p:sldId id="259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3909518"/>
            <a:ext cx="6030697" cy="23242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06A15-9546-4D26-ACA3-B2140C7B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4" y="3984167"/>
            <a:ext cx="5303040" cy="223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D9851-5C7E-4A85-98EA-DB16F6DF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1" y="206439"/>
            <a:ext cx="4333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7D0A-C3C1-4265-97CA-5D5634BB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052" y="250367"/>
            <a:ext cx="19145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uc4h-slcan-v009.hex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47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Arduino UAVCAN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libcanard_example.ino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2693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</a:t>
            </a:r>
            <a:r>
              <a:rPr lang="en-US" sz="1100" b="1" dirty="0">
                <a:solidFill>
                  <a:srgbClr val="0000FF"/>
                </a:solidFill>
              </a:rPr>
              <a:t>D3</a:t>
            </a:r>
          </a:p>
          <a:p>
            <a:r>
              <a:rPr lang="en-US" sz="1100" b="1" dirty="0"/>
              <a:t>PB7:</a:t>
            </a:r>
            <a:r>
              <a:rPr lang="en-US" sz="1100" b="1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D23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</a:t>
            </a:r>
            <a:r>
              <a:rPr lang="en-US" sz="1100" b="1" dirty="0">
                <a:solidFill>
                  <a:srgbClr val="0000FF"/>
                </a:solidFill>
              </a:rPr>
              <a:t>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</a:t>
            </a:r>
            <a:r>
              <a:rPr lang="en-US" sz="1100" b="1" dirty="0">
                <a:solidFill>
                  <a:srgbClr val="0000FF"/>
                </a:solidFill>
              </a:rPr>
              <a:t>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</a:t>
            </a:r>
            <a:r>
              <a:rPr lang="en-US" sz="1100" b="1" dirty="0">
                <a:solidFill>
                  <a:srgbClr val="0000FF"/>
                </a:solidFill>
              </a:rPr>
              <a:t>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</a:t>
            </a:r>
            <a:r>
              <a:rPr lang="en-US" sz="1100" b="1" dirty="0">
                <a:solidFill>
                  <a:srgbClr val="0000FF"/>
                </a:solidFill>
              </a:rPr>
              <a:t>D28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</a:t>
            </a:r>
            <a:r>
              <a:rPr lang="en-US" sz="1100" b="1" dirty="0">
                <a:solidFill>
                  <a:srgbClr val="0000FF"/>
                </a:solidFill>
              </a:rPr>
              <a:t>D26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</a:t>
            </a:r>
            <a:r>
              <a:rPr lang="en-US" sz="1100" b="1" dirty="0">
                <a:solidFill>
                  <a:srgbClr val="0000FF"/>
                </a:solidFill>
              </a:rPr>
              <a:t>D22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</a:t>
            </a:r>
            <a:r>
              <a:rPr lang="en-US" sz="1100" b="1" dirty="0">
                <a:solidFill>
                  <a:srgbClr val="0000FF"/>
                </a:solidFill>
              </a:rPr>
              <a:t>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</a:t>
            </a:r>
            <a:r>
              <a:rPr lang="en-US" sz="1100" b="1" dirty="0">
                <a:solidFill>
                  <a:srgbClr val="0000FF"/>
                </a:solidFill>
              </a:rPr>
              <a:t>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</a:t>
            </a:r>
            <a:r>
              <a:rPr lang="en-US" sz="1100" b="1" dirty="0">
                <a:solidFill>
                  <a:srgbClr val="0000FF"/>
                </a:solidFill>
              </a:rPr>
              <a:t>D29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</a:t>
            </a:r>
            <a:r>
              <a:rPr lang="en-US" sz="1100" b="1" dirty="0">
                <a:solidFill>
                  <a:srgbClr val="0000FF"/>
                </a:solidFill>
              </a:rPr>
              <a:t>D27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</a:t>
            </a:r>
            <a:r>
              <a:rPr lang="en-US" sz="1100" b="1" dirty="0">
                <a:solidFill>
                  <a:srgbClr val="0000FF"/>
                </a:solidFill>
              </a:rPr>
              <a:t>D24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</a:t>
            </a:r>
            <a:r>
              <a:rPr lang="en-US" sz="1100" b="1" dirty="0">
                <a:solidFill>
                  <a:srgbClr val="0000FF"/>
                </a:solidFill>
              </a:rPr>
              <a:t>D21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</a:t>
              </a:r>
              <a:r>
                <a:rPr lang="en-US" sz="1100" b="1" dirty="0">
                  <a:solidFill>
                    <a:srgbClr val="0000FF"/>
                  </a:solidFill>
                </a:rPr>
                <a:t>D5</a:t>
              </a:r>
              <a:r>
                <a:rPr lang="en-US" sz="1100" b="1" dirty="0"/>
                <a:t>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</a:t>
              </a:r>
              <a:r>
                <a:rPr lang="en-US" sz="1100" b="1" dirty="0">
                  <a:solidFill>
                    <a:srgbClr val="0000FF"/>
                  </a:solidFill>
                </a:rPr>
                <a:t>D4</a:t>
              </a:r>
              <a:r>
                <a:rPr lang="en-US" sz="1100" b="1" dirty="0"/>
                <a:t>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1F4DED-555F-479E-AA2A-0CD0F369ADB3}"/>
              </a:ext>
            </a:extLst>
          </p:cNvPr>
          <p:cNvSpPr txBox="1"/>
          <p:nvPr/>
        </p:nvSpPr>
        <p:spPr>
          <a:xfrm>
            <a:off x="1895718" y="308615"/>
            <a:ext cx="435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Processor: STM32F303CCT6</a:t>
            </a:r>
          </a:p>
        </p:txBody>
      </p: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5263B-51DE-4255-AB68-DE6A6CD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4FCA-8F18-4691-9313-09CFAD4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79278" y="839657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</TotalTime>
  <Words>760</Words>
  <Application>Microsoft Office PowerPoint</Application>
  <PresentationFormat>Widescreen</PresentationFormat>
  <Paragraphs>264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66</cp:revision>
  <dcterms:created xsi:type="dcterms:W3CDTF">2018-06-09T11:41:29Z</dcterms:created>
  <dcterms:modified xsi:type="dcterms:W3CDTF">2020-01-11T22:00:12Z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